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8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274A"/>
    <a:srgbClr val="FFD787"/>
    <a:srgbClr val="D8B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/>
    <p:restoredTop sz="94588"/>
  </p:normalViewPr>
  <p:slideViewPr>
    <p:cSldViewPr snapToGrid="0">
      <p:cViewPr varScale="1">
        <p:scale>
          <a:sx n="100" d="100"/>
          <a:sy n="100" d="100"/>
        </p:scale>
        <p:origin x="10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6A8F05-0A19-2608-9B2B-774062D6F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4B1A07C-C536-C065-7E14-F81838EC5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85F082-ABBC-EF5C-0074-8D74FE637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6573A7-B814-394E-AD3C-C50534596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930FBF-B0E2-AA54-61C9-32552B16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444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57E0D8-6212-7FD3-5BE8-11560D65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C7FE55-E7E8-C2D6-322E-1B95F69FB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AEEAC8-E568-0281-44FE-11DA5CE9D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D2E897-3B2F-7DE9-C43D-9739C30E6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18DA35-E2AE-86EB-AEEF-6E95AA15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777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F5EB6DD-5ED7-1295-0799-17C5685629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9888F0A-0188-7B09-5B0A-2BE2E34AB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680477-DA67-3B42-7940-64110038D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626FAE-6AA3-3C47-D94B-B1C6B6A63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FC3B0E-E811-2040-5E8F-31B4F332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13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D74B64-81D8-D5F5-1AD7-F54BC9B98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FD1125-A62B-20C4-06C5-529880606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EEB1CE-4E1E-F331-80AA-9C24BED29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657CD3-84F1-6433-6F24-72A775DC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8A4040-BAC9-FDEA-8B08-61CF0673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74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28B8B-BBD9-7582-9E3F-B403C249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F913A9-2350-5920-C3E0-5E1830823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8E9923-742C-CD6C-10EC-E2469F4F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93D04D-FE62-E4FF-842B-55D1BC8A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373619-75FD-9356-3462-B3B7BC78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49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EE90-7275-7FBF-5CC0-5C3B97BE2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93F7F5-BE7F-695A-ABE1-3599A1A0B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445194-B599-A995-6405-E8A313DA5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98823B-6CD2-8FFF-A314-CD6C72A74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093D0A-0FCC-1B79-0E76-79F2D08D4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544002-E3B1-3A01-C30D-2BA13555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99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DB6DD9-4AB9-81E7-33D0-1DD264164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FED3B4-7314-D6C8-CF81-8FC3139A2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126797-5976-9622-36F5-04375D86D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C9A599-8B5B-908C-8C8E-126A97CE2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10BF76-FCCD-773D-AC23-20E75BB0C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2C831E5-071C-E32C-8C10-79672D14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D8E09-EFC1-2246-9792-6A108E84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5B8ADA3-A5C3-702E-6E5D-1FCAD6317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29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8479F4-A1A8-6473-F197-8C90ADB2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911A2D1-5D58-E159-7FC0-DF8E826C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593423-F880-FC3B-5AE3-BA4B2652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4842B8-E2B2-BE3E-4214-0D1FD08B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89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5AE4DD6-2AA1-7951-B80A-BA502EE8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4CDACB5-1C7D-9859-F3A5-D4303412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2D109B-E576-0E60-9F8B-EC9AF504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08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5F1831-6244-B42C-0718-309C6DF5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CA47D8-F9FE-654A-7BAF-D26D38332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5FEF2B-568F-03C8-F0C8-83AD1A160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EDBB59-91C6-D75E-FF8E-BBB4B268F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4C8345-DDB2-58D3-6C0D-4257805A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0EC692-654C-A59F-FE98-535593BE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9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02F3B-5CC2-92C2-F528-6DBAD8335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A02736-227F-6C07-8049-44CE7E3C6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5144D7-B5D5-0738-C17A-C30CA4C05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070456-1D8C-6A25-DB71-6620679D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2807E4-B26E-61EC-B0F6-1244C67F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2245C7-BECA-D12C-E0B4-F003BDCE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57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C7956CC-A757-61D5-0517-08CDE00AE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D07553-5D20-07A8-FE8D-B6E264B4C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E95291-7427-0160-7A96-81FB91741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093DA-8B4D-4543-9BF0-9EB77A920F83}" type="datetimeFigureOut">
              <a:rPr lang="fr-FR" smtClean="0"/>
              <a:t>15/03/2024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679037-A6E3-0242-9BF1-9314C5632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D04324-8FE0-444C-FE77-E5B0AFD77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3DAA0-2EFD-2145-8B0A-6EC80257A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79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graphisme, cheval, art&#10;&#10;Description générée automatiquement">
            <a:extLst>
              <a:ext uri="{FF2B5EF4-FFF2-40B4-BE49-F238E27FC236}">
                <a16:creationId xmlns:a16="http://schemas.microsoft.com/office/drawing/2014/main" id="{C0DD06E5-41EA-8686-D787-7B00A3156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19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817F51-C8C9-CB6B-302A-D5C665897F1D}"/>
              </a:ext>
            </a:extLst>
          </p:cNvPr>
          <p:cNvSpPr/>
          <p:nvPr/>
        </p:nvSpPr>
        <p:spPr>
          <a:xfrm>
            <a:off x="-137160" y="-82627"/>
            <a:ext cx="12451080" cy="70930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5664265-8B8A-AB9B-B0A6-F903C234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507" y="1749386"/>
            <a:ext cx="6096000" cy="3429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003A595-393D-276E-E253-8F9B39079025}"/>
              </a:ext>
            </a:extLst>
          </p:cNvPr>
          <p:cNvSpPr txBox="1"/>
          <p:nvPr/>
        </p:nvSpPr>
        <p:spPr>
          <a:xfrm>
            <a:off x="777240" y="2378485"/>
            <a:ext cx="6263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fr-FR" sz="3200" u="none" strike="noStrike" dirty="0">
                <a:solidFill>
                  <a:schemeClr val="bg1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Première émission TV </a:t>
            </a:r>
            <a:br>
              <a:rPr lang="fr-FR" sz="3200" u="none" strike="noStrike" dirty="0">
                <a:solidFill>
                  <a:schemeClr val="bg1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</a:br>
            <a:r>
              <a:rPr lang="fr-FR" sz="3200" u="none" strike="noStrike" dirty="0">
                <a:solidFill>
                  <a:schemeClr val="bg1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avec public 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​</a:t>
            </a:r>
            <a:r>
              <a:rPr lang="fr-FR" sz="3200" u="none" strike="noStrike" dirty="0">
                <a:solidFill>
                  <a:schemeClr val="bg1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sur le </a:t>
            </a:r>
            <a:r>
              <a:rPr lang="fr-FR" sz="3200" u="none" strike="noStrike" dirty="0" err="1">
                <a:solidFill>
                  <a:schemeClr val="bg1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Retail</a:t>
            </a:r>
            <a:endParaRPr lang="en-US" sz="3200" u="none" strike="noStrike" dirty="0">
              <a:solidFill>
                <a:schemeClr val="bg1"/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754F5F-D45B-604C-2F1D-30AD02A9CBD2}"/>
              </a:ext>
            </a:extLst>
          </p:cNvPr>
          <p:cNvSpPr txBox="1"/>
          <p:nvPr/>
        </p:nvSpPr>
        <p:spPr>
          <a:xfrm>
            <a:off x="777240" y="3421412"/>
            <a:ext cx="626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fr-FR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Un événement Business inédit</a:t>
            </a:r>
            <a:endParaRPr lang="en-US" u="none" strike="noStrike" dirty="0">
              <a:solidFill>
                <a:schemeClr val="bg1">
                  <a:lumMod val="50000"/>
                </a:schemeClr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70AF5D-AE1A-C437-8B96-C13811174CFB}"/>
              </a:ext>
            </a:extLst>
          </p:cNvPr>
          <p:cNvSpPr txBox="1"/>
          <p:nvPr/>
        </p:nvSpPr>
        <p:spPr>
          <a:xfrm>
            <a:off x="552028" y="4117094"/>
            <a:ext cx="179832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0" fontAlgn="base"/>
            <a:r>
              <a:rPr lang="fr-FR" u="none" strike="noStrike" dirty="0">
                <a:solidFill>
                  <a:srgbClr val="FA274A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100 </a:t>
            </a:r>
            <a:r>
              <a:rPr lang="fr-FR" u="none" strike="noStrike" dirty="0" err="1">
                <a:solidFill>
                  <a:srgbClr val="FA274A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Retailers</a:t>
            </a:r>
            <a:endParaRPr lang="fr-FR" u="none" strike="noStrike" dirty="0">
              <a:solidFill>
                <a:srgbClr val="FA274A"/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  <a:p>
            <a:pPr algn="ctr" rtl="0" fontAlgn="base"/>
            <a:r>
              <a:rPr lang="fr-FR" dirty="0">
                <a:solidFill>
                  <a:srgbClr val="FA274A"/>
                </a:solidFill>
                <a:latin typeface="SF Pro Semibold"/>
                <a:ea typeface="SF Pro Semibold" pitchFamily="2" charset="0"/>
                <a:cs typeface="SF Pro Semibold" pitchFamily="2" charset="0"/>
              </a:rPr>
              <a:t>auditionnent</a:t>
            </a:r>
            <a:endParaRPr lang="en-US" u="none" strike="noStrike" dirty="0">
              <a:solidFill>
                <a:srgbClr val="FA274A"/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9556A5-79B6-DED3-82C1-7ECB716B885D}"/>
              </a:ext>
            </a:extLst>
          </p:cNvPr>
          <p:cNvSpPr txBox="1"/>
          <p:nvPr/>
        </p:nvSpPr>
        <p:spPr>
          <a:xfrm>
            <a:off x="2350348" y="4117094"/>
            <a:ext cx="163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fr-FR" u="none" strike="noStrike" dirty="0">
                <a:solidFill>
                  <a:srgbClr val="FA274A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Un Jury de</a:t>
            </a:r>
          </a:p>
          <a:p>
            <a:pPr algn="ctr" fontAlgn="base"/>
            <a:r>
              <a:rPr lang="fr-FR" u="none" strike="noStrike" dirty="0">
                <a:solidFill>
                  <a:srgbClr val="FA274A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10 Grands Dirigeants</a:t>
            </a:r>
            <a:endParaRPr lang="en-US" u="none" strike="noStrike" dirty="0">
              <a:solidFill>
                <a:srgbClr val="FA274A"/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374AF1-19E0-C659-ECC0-6B676C9A7084}"/>
              </a:ext>
            </a:extLst>
          </p:cNvPr>
          <p:cNvSpPr txBox="1"/>
          <p:nvPr/>
        </p:nvSpPr>
        <p:spPr>
          <a:xfrm>
            <a:off x="3885779" y="4117093"/>
            <a:ext cx="1904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fr-FR" sz="1800" u="none" strike="noStrike" dirty="0">
                <a:solidFill>
                  <a:srgbClr val="FA274A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10 Innovations </a:t>
            </a:r>
          </a:p>
          <a:p>
            <a:pPr algn="ctr" rtl="0" fontAlgn="base"/>
            <a:r>
              <a:rPr lang="fr-FR" sz="1800" u="none" strike="noStrike" dirty="0">
                <a:solidFill>
                  <a:srgbClr val="FA274A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en direct « live »</a:t>
            </a:r>
            <a:endParaRPr lang="en-US" u="none" strike="noStrike" dirty="0">
              <a:solidFill>
                <a:srgbClr val="FA274A"/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7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2F0EDF-5530-308B-8D63-C4ACECFBBEFF}"/>
              </a:ext>
            </a:extLst>
          </p:cNvPr>
          <p:cNvSpPr/>
          <p:nvPr/>
        </p:nvSpPr>
        <p:spPr>
          <a:xfrm>
            <a:off x="-137160" y="-82627"/>
            <a:ext cx="12451080" cy="70930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F2F6802-F34F-E00B-D295-0F117D110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t="11111" r="299" b="9777"/>
          <a:stretch/>
        </p:blipFill>
        <p:spPr bwMode="auto">
          <a:xfrm>
            <a:off x="6096000" y="2172438"/>
            <a:ext cx="5599546" cy="29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68224CC-B38B-06EB-A6E9-3802C8D8A6C6}"/>
              </a:ext>
            </a:extLst>
          </p:cNvPr>
          <p:cNvSpPr txBox="1"/>
          <p:nvPr/>
        </p:nvSpPr>
        <p:spPr>
          <a:xfrm>
            <a:off x="496454" y="630285"/>
            <a:ext cx="6263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fr-FR" sz="3200" u="none" strike="noStrike" dirty="0">
                <a:solidFill>
                  <a:schemeClr val="bg1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Un concept </a:t>
            </a:r>
            <a:br>
              <a:rPr lang="fr-FR" sz="3200" u="none" strike="noStrike" dirty="0">
                <a:solidFill>
                  <a:schemeClr val="bg1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</a:br>
            <a:r>
              <a:rPr lang="fr-FR" sz="3200" u="none" strike="noStrike" dirty="0">
                <a:solidFill>
                  <a:schemeClr val="bg1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tout en un</a:t>
            </a:r>
            <a:endParaRPr lang="en-US" sz="3200" u="none" strike="noStrike" dirty="0">
              <a:solidFill>
                <a:schemeClr val="bg1"/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128A0F-5FED-E861-A6D0-C5B174D89824}"/>
              </a:ext>
            </a:extLst>
          </p:cNvPr>
          <p:cNvSpPr txBox="1"/>
          <p:nvPr/>
        </p:nvSpPr>
        <p:spPr>
          <a:xfrm>
            <a:off x="2163313" y="5615432"/>
            <a:ext cx="211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fr-FR" sz="200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UN PLATEAU TV</a:t>
            </a:r>
            <a:endParaRPr lang="en-US" sz="2000" u="none" strike="noStrike" dirty="0">
              <a:solidFill>
                <a:schemeClr val="bg1">
                  <a:lumMod val="50000"/>
                </a:schemeClr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D155AC-E5AC-CE79-3213-A950F69D0A7C}"/>
              </a:ext>
            </a:extLst>
          </p:cNvPr>
          <p:cNvSpPr txBox="1"/>
          <p:nvPr/>
        </p:nvSpPr>
        <p:spPr>
          <a:xfrm>
            <a:off x="7532809" y="5615432"/>
            <a:ext cx="2725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fr-FR" sz="200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UNE SOIRÉE DE GALA</a:t>
            </a:r>
            <a:endParaRPr lang="en-US" sz="2000" u="none" strike="noStrike" dirty="0">
              <a:solidFill>
                <a:schemeClr val="bg1">
                  <a:lumMod val="50000"/>
                </a:schemeClr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B3B703-D20A-214E-0306-05F466539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84" t="25077" r="-190" b="17450"/>
          <a:stretch/>
        </p:blipFill>
        <p:spPr>
          <a:xfrm>
            <a:off x="516556" y="2172438"/>
            <a:ext cx="5448968" cy="29780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B7CF3D-E1FA-9BB9-87EF-F158B20F1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32" t="25833" r="1424" b="16694"/>
          <a:stretch/>
        </p:blipFill>
        <p:spPr>
          <a:xfrm>
            <a:off x="6096000" y="2172438"/>
            <a:ext cx="5579444" cy="297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2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2F0EDF-5530-308B-8D63-C4ACECFBBEFF}"/>
              </a:ext>
            </a:extLst>
          </p:cNvPr>
          <p:cNvSpPr/>
          <p:nvPr/>
        </p:nvSpPr>
        <p:spPr>
          <a:xfrm>
            <a:off x="-86362" y="-90811"/>
            <a:ext cx="12451080" cy="70930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0FD9CD2-F4CA-0E41-9625-C9A773B0A85A}"/>
              </a:ext>
            </a:extLst>
          </p:cNvPr>
          <p:cNvSpPr txBox="1"/>
          <p:nvPr/>
        </p:nvSpPr>
        <p:spPr>
          <a:xfrm>
            <a:off x="777240" y="1566059"/>
            <a:ext cx="6263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fr-FR" sz="32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U</a:t>
            </a:r>
            <a:r>
              <a:rPr lang="fr-FR" sz="3200" u="none" strike="noStrike" dirty="0">
                <a:solidFill>
                  <a:schemeClr val="bg1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ne mécanique</a:t>
            </a:r>
          </a:p>
          <a:p>
            <a:pPr rtl="0" fontAlgn="base"/>
            <a:r>
              <a:rPr lang="fr-FR" sz="32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originale</a:t>
            </a:r>
            <a:endParaRPr lang="en-US" sz="3200" u="none" strike="noStrike" dirty="0">
              <a:solidFill>
                <a:schemeClr val="bg1"/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7F18E29-9E19-97A4-CB8B-705AD9190E94}"/>
              </a:ext>
            </a:extLst>
          </p:cNvPr>
          <p:cNvGrpSpPr/>
          <p:nvPr/>
        </p:nvGrpSpPr>
        <p:grpSpPr>
          <a:xfrm>
            <a:off x="777239" y="3280639"/>
            <a:ext cx="2308861" cy="657086"/>
            <a:chOff x="777239" y="3817095"/>
            <a:chExt cx="2308861" cy="657086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AD420DC-C903-9ECE-0BDC-2AAFA44732B4}"/>
                </a:ext>
              </a:extLst>
            </p:cNvPr>
            <p:cNvSpPr txBox="1"/>
            <p:nvPr/>
          </p:nvSpPr>
          <p:spPr>
            <a:xfrm>
              <a:off x="777239" y="3817095"/>
              <a:ext cx="18770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fr-FR" sz="1600" u="none" strike="noStrike" dirty="0">
                  <a:solidFill>
                    <a:srgbClr val="FA274A"/>
                  </a:solidFill>
                  <a:effectLst/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Dans la salle :</a:t>
              </a:r>
              <a:endParaRPr lang="en-US" sz="1600" u="none" strike="noStrike" dirty="0">
                <a:solidFill>
                  <a:srgbClr val="FA274A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6387AA4-055A-7F2F-AC05-82A403B15AC1}"/>
                </a:ext>
              </a:extLst>
            </p:cNvPr>
            <p:cNvSpPr txBox="1"/>
            <p:nvPr/>
          </p:nvSpPr>
          <p:spPr>
            <a:xfrm>
              <a:off x="777240" y="4104849"/>
              <a:ext cx="2308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100 </a:t>
              </a:r>
              <a:r>
                <a:rPr lang="fr-FR" u="none" strike="noStrike" dirty="0" err="1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retailers</a:t>
              </a:r>
              <a: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 C-</a:t>
              </a:r>
              <a:r>
                <a:rPr lang="fr-FR" u="none" strike="noStrike" dirty="0" err="1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Level</a:t>
              </a:r>
              <a:endParaRPr lang="en-US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D2405F3-0B11-A26F-69C4-7D9F3FF0556A}"/>
              </a:ext>
            </a:extLst>
          </p:cNvPr>
          <p:cNvGrpSpPr/>
          <p:nvPr/>
        </p:nvGrpSpPr>
        <p:grpSpPr>
          <a:xfrm>
            <a:off x="3297226" y="3280639"/>
            <a:ext cx="2308860" cy="934085"/>
            <a:chOff x="3297226" y="3817095"/>
            <a:chExt cx="2308860" cy="93408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15C6123-7C49-23E2-B516-594B3CC4A138}"/>
                </a:ext>
              </a:extLst>
            </p:cNvPr>
            <p:cNvSpPr txBox="1"/>
            <p:nvPr/>
          </p:nvSpPr>
          <p:spPr>
            <a:xfrm>
              <a:off x="3297226" y="3817095"/>
              <a:ext cx="18770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fr-FR" sz="1600" u="none" strike="noStrike" dirty="0">
                  <a:solidFill>
                    <a:srgbClr val="FA274A"/>
                  </a:solidFill>
                  <a:effectLst/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Sur scène :</a:t>
              </a:r>
              <a:endParaRPr lang="en-US" sz="1600" u="none" strike="noStrike" dirty="0">
                <a:solidFill>
                  <a:srgbClr val="FA274A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59468EB-7E78-447D-EE68-EFB946CFAE9D}"/>
                </a:ext>
              </a:extLst>
            </p:cNvPr>
            <p:cNvSpPr txBox="1"/>
            <p:nvPr/>
          </p:nvSpPr>
          <p:spPr>
            <a:xfrm>
              <a:off x="3297226" y="4104849"/>
              <a:ext cx="2308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Un Jury de </a:t>
              </a:r>
              <a:b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</a:br>
              <a: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10 patrons </a:t>
              </a:r>
              <a:r>
                <a:rPr lang="fr-FR" u="none" strike="noStrike" dirty="0" err="1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Retail</a:t>
              </a:r>
              <a:endParaRPr lang="en-US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7004AF8-51D5-0B34-626D-73FC957CB120}"/>
              </a:ext>
            </a:extLst>
          </p:cNvPr>
          <p:cNvGrpSpPr/>
          <p:nvPr/>
        </p:nvGrpSpPr>
        <p:grpSpPr>
          <a:xfrm>
            <a:off x="777239" y="4423639"/>
            <a:ext cx="2308861" cy="1149528"/>
            <a:chOff x="777239" y="4960095"/>
            <a:chExt cx="2308861" cy="1149528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4DC2C3-42C0-1B0B-CAEF-200BE71505FA}"/>
                </a:ext>
              </a:extLst>
            </p:cNvPr>
            <p:cNvSpPr txBox="1"/>
            <p:nvPr/>
          </p:nvSpPr>
          <p:spPr>
            <a:xfrm>
              <a:off x="777239" y="4960095"/>
              <a:ext cx="18770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fr-FR" sz="1600" u="none" strike="noStrike" dirty="0">
                  <a:solidFill>
                    <a:srgbClr val="FA274A"/>
                  </a:solidFill>
                  <a:effectLst/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Ils auditionnent  :</a:t>
              </a:r>
              <a:endParaRPr lang="en-US" sz="1600" u="none" strike="noStrike" dirty="0">
                <a:solidFill>
                  <a:srgbClr val="FA274A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FEA0D9E-306D-937E-5654-348CA0FE4DD4}"/>
                </a:ext>
              </a:extLst>
            </p:cNvPr>
            <p:cNvSpPr txBox="1"/>
            <p:nvPr/>
          </p:nvSpPr>
          <p:spPr>
            <a:xfrm>
              <a:off x="777240" y="5247849"/>
              <a:ext cx="230886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10 innovations </a:t>
              </a:r>
              <a:b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</a:br>
              <a: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en direct </a:t>
              </a:r>
              <a:r>
                <a:rPr lang="fr-FR" sz="1400" b="0" i="0" u="none" strike="noStrike" dirty="0">
                  <a:solidFill>
                    <a:schemeClr val="bg1">
                      <a:lumMod val="50000"/>
                    </a:schemeClr>
                  </a:solidFill>
                  <a:effectLst/>
                  <a:latin typeface="SF Pro Medium" pitchFamily="2" charset="0"/>
                </a:rPr>
                <a:t>(Start-up, équipes </a:t>
              </a:r>
              <a:r>
                <a:rPr lang="fr-FR" sz="1400" b="0" i="0" u="none" strike="noStrike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SF Pro Medium" pitchFamily="2" charset="0"/>
                </a:rPr>
                <a:t>retail</a:t>
              </a:r>
              <a:r>
                <a:rPr lang="fr-FR" sz="1400" b="0" i="0" u="none" strike="noStrike" dirty="0">
                  <a:solidFill>
                    <a:schemeClr val="bg1">
                      <a:lumMod val="50000"/>
                    </a:schemeClr>
                  </a:solidFill>
                  <a:effectLst/>
                  <a:latin typeface="SF Pro Medium" pitchFamily="2" charset="0"/>
                </a:rPr>
                <a:t>, services …)</a:t>
              </a:r>
              <a:endParaRPr lang="en-US" sz="140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B42BA57-58E5-AE2A-0C42-47635A021890}"/>
              </a:ext>
            </a:extLst>
          </p:cNvPr>
          <p:cNvGrpSpPr/>
          <p:nvPr/>
        </p:nvGrpSpPr>
        <p:grpSpPr>
          <a:xfrm>
            <a:off x="3297226" y="4417876"/>
            <a:ext cx="2887674" cy="1200329"/>
            <a:chOff x="3297226" y="4954332"/>
            <a:chExt cx="2887674" cy="1200329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C28BD5E-D005-B619-DF52-BFD1D5EA2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7226" y="4954332"/>
              <a:ext cx="521442" cy="1077218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1BBA705-A566-EDFB-F5D5-FCF3E9D182FC}"/>
                </a:ext>
              </a:extLst>
            </p:cNvPr>
            <p:cNvSpPr txBox="1"/>
            <p:nvPr/>
          </p:nvSpPr>
          <p:spPr>
            <a:xfrm>
              <a:off x="3876040" y="4954332"/>
              <a:ext cx="23088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/>
              <a: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La salle vote </a:t>
              </a:r>
              <a:b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</a:br>
              <a: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en direct pour désigner la Pépite </a:t>
              </a:r>
              <a:b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</a:br>
              <a:r>
                <a:rPr lang="fr-FR" u="none" strike="noStrike" dirty="0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du </a:t>
              </a:r>
              <a:r>
                <a:rPr lang="fr-FR" u="none" strike="noStrike" dirty="0" err="1">
                  <a:solidFill>
                    <a:schemeClr val="bg1"/>
                  </a:solidFill>
                  <a:effectLst/>
                  <a:latin typeface="SF Pro Medium" pitchFamily="2" charset="0"/>
                  <a:ea typeface="SF Pro Medium" pitchFamily="2" charset="0"/>
                  <a:cs typeface="SF Pro Medium" pitchFamily="2" charset="0"/>
                </a:rPr>
                <a:t>Retail</a:t>
              </a:r>
              <a:endParaRPr lang="en-US" sz="140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endParaRP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D7C936C3-4276-D606-9EE5-20F60C246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19" t="15875" r="22001" b="37644"/>
          <a:stretch/>
        </p:blipFill>
        <p:spPr>
          <a:xfrm>
            <a:off x="9324448" y="4025701"/>
            <a:ext cx="2998349" cy="185153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D498F99-554E-0A56-65E9-3C656A73A5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75" t="11112" r="31462" b="51582"/>
          <a:stretch/>
        </p:blipFill>
        <p:spPr>
          <a:xfrm>
            <a:off x="6184899" y="4025701"/>
            <a:ext cx="2958529" cy="18544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04A2208-62B1-CD06-62AD-4D453C81AC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0" t="16287" r="16299" b="25637"/>
          <a:stretch/>
        </p:blipFill>
        <p:spPr>
          <a:xfrm>
            <a:off x="6184899" y="896391"/>
            <a:ext cx="6137899" cy="30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1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557DAA-7E20-CA6B-C7D8-A238927995CA}"/>
              </a:ext>
            </a:extLst>
          </p:cNvPr>
          <p:cNvSpPr/>
          <p:nvPr/>
        </p:nvSpPr>
        <p:spPr>
          <a:xfrm>
            <a:off x="-86362" y="-90811"/>
            <a:ext cx="12451080" cy="70930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08C93EF-1EBE-820E-3AEA-B29E2F7C4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1969" r="1212" b="2283"/>
          <a:stretch/>
        </p:blipFill>
        <p:spPr bwMode="auto">
          <a:xfrm>
            <a:off x="8205094" y="2315403"/>
            <a:ext cx="4159624" cy="22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2E7889AA-10CA-1023-F844-F2280A569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2418" r="7941" b="2194"/>
          <a:stretch/>
        </p:blipFill>
        <p:spPr bwMode="auto">
          <a:xfrm>
            <a:off x="8205094" y="4730878"/>
            <a:ext cx="4159624" cy="22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FD8B32F-28DD-8C4C-DBD0-EE048E3FE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" b="13164"/>
          <a:stretch/>
        </p:blipFill>
        <p:spPr bwMode="auto">
          <a:xfrm>
            <a:off x="8206783" y="-100072"/>
            <a:ext cx="4157935" cy="227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317861-CBD8-FAD9-D49C-90D537030084}"/>
              </a:ext>
            </a:extLst>
          </p:cNvPr>
          <p:cNvSpPr txBox="1"/>
          <p:nvPr/>
        </p:nvSpPr>
        <p:spPr>
          <a:xfrm>
            <a:off x="777240" y="848882"/>
            <a:ext cx="6263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fr-FR" sz="32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Un événement business </a:t>
            </a:r>
            <a:br>
              <a:rPr lang="fr-FR" sz="32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</a:br>
            <a:r>
              <a:rPr lang="fr-FR" sz="32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très efficace​</a:t>
            </a:r>
            <a:endParaRPr lang="en-US" sz="3200" u="none" strike="noStrike" dirty="0">
              <a:solidFill>
                <a:schemeClr val="bg1"/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217A64-BE6B-EECC-03EF-1AD623890474}"/>
              </a:ext>
            </a:extLst>
          </p:cNvPr>
          <p:cNvSpPr txBox="1"/>
          <p:nvPr/>
        </p:nvSpPr>
        <p:spPr>
          <a:xfrm>
            <a:off x="777240" y="2034796"/>
            <a:ext cx="626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Du networking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avant et après le diner​, </a:t>
            </a:r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un choix des invités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,​</a:t>
            </a:r>
          </a:p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un changement de place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en cours de soirée pour maximiser </a:t>
            </a:r>
            <a:br>
              <a:rPr lang="fr-FR" sz="1600" dirty="0">
                <a:solidFill>
                  <a:schemeClr val="bg1">
                    <a:lumMod val="50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les échanges.</a:t>
            </a:r>
            <a:endParaRPr lang="en-US" sz="1600" u="none" strike="noStrike" dirty="0">
              <a:solidFill>
                <a:schemeClr val="bg1">
                  <a:lumMod val="50000"/>
                </a:schemeClr>
              </a:solidFill>
              <a:effectLst/>
              <a:latin typeface="SF Pro Medium" pitchFamily="2" charset="0"/>
              <a:ea typeface="SF Pro Medium" pitchFamily="2" charset="0"/>
              <a:cs typeface="SF Pro Medium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CB81BD-0273-F865-E374-4581D17C9678}"/>
              </a:ext>
            </a:extLst>
          </p:cNvPr>
          <p:cNvSpPr txBox="1"/>
          <p:nvPr/>
        </p:nvSpPr>
        <p:spPr>
          <a:xfrm>
            <a:off x="777240" y="3168199"/>
            <a:ext cx="179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fr-FR" u="none" strike="noStrike" dirty="0">
                <a:solidFill>
                  <a:srgbClr val="FA274A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Au programme</a:t>
            </a:r>
            <a:endParaRPr lang="en-US" u="none" strike="noStrike" dirty="0">
              <a:solidFill>
                <a:srgbClr val="FA274A"/>
              </a:solidFill>
              <a:effectLst/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5EAC1A-4E12-70B5-7FE2-2412F184DD35}"/>
              </a:ext>
            </a:extLst>
          </p:cNvPr>
          <p:cNvSpPr txBox="1"/>
          <p:nvPr/>
        </p:nvSpPr>
        <p:spPr>
          <a:xfrm>
            <a:off x="734062" y="3634996"/>
            <a:ext cx="9448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19h00 : </a:t>
            </a:r>
          </a:p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19h40 : </a:t>
            </a:r>
          </a:p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19h42 : ​</a:t>
            </a:r>
          </a:p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19h45 :</a:t>
            </a:r>
          </a:p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20h00 : </a:t>
            </a:r>
          </a:p>
          <a:p>
            <a:pPr rtl="0" fontAlgn="base"/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21h10 : </a:t>
            </a:r>
          </a:p>
          <a:p>
            <a:pPr rtl="0" fontAlgn="base"/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21h15 :</a:t>
            </a:r>
          </a:p>
          <a:p>
            <a:pPr rtl="0" fontAlgn="base"/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21h15 :</a:t>
            </a:r>
          </a:p>
          <a:p>
            <a:pPr rtl="0" fontAlgn="base"/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22h00 : </a:t>
            </a:r>
          </a:p>
          <a:p>
            <a:pPr rtl="0" fontAlgn="base"/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23h00 :</a:t>
            </a:r>
          </a:p>
          <a:p>
            <a:pPr rtl="0" fontAlgn="base"/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23h00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8CF0427-70B2-AAEC-A514-CAFF737610E8}"/>
              </a:ext>
            </a:extLst>
          </p:cNvPr>
          <p:cNvSpPr txBox="1"/>
          <p:nvPr/>
        </p:nvSpPr>
        <p:spPr>
          <a:xfrm>
            <a:off x="1810198" y="3634996"/>
            <a:ext cx="6263640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Cocktail &amp; Networking​</a:t>
            </a:r>
          </a:p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On passe à table ​</a:t>
            </a:r>
          </a:p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Tour de tables avec nos ambianceurs​</a:t>
            </a:r>
          </a:p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Présentation des candidats​</a:t>
            </a:r>
          </a:p>
          <a:p>
            <a:pPr rtl="0" fontAlgn="base"/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Émission TV (silence on tourne)</a:t>
            </a:r>
          </a:p>
          <a:p>
            <a:pPr rtl="0" fontAlgn="base"/>
            <a:r>
              <a:rPr lang="en-US" sz="1600" u="none" strike="noStrike" dirty="0" err="1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Résultat</a:t>
            </a:r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 du vote​</a:t>
            </a:r>
          </a:p>
          <a:p>
            <a:pPr rtl="0" fontAlgn="base"/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Fin de </a:t>
            </a:r>
            <a:r>
              <a:rPr lang="en-US" sz="1600" u="none" strike="noStrike" dirty="0" err="1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l’émission</a:t>
            </a:r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 TV​</a:t>
            </a:r>
          </a:p>
          <a:p>
            <a:pPr rtl="0" fontAlgn="base"/>
            <a:r>
              <a:rPr lang="en-US" sz="1600" u="none" strike="noStrike" dirty="0" err="1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Poursuite</a:t>
            </a:r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 du </a:t>
            </a:r>
            <a:r>
              <a:rPr lang="en-US" sz="1600" u="none" strike="noStrike" dirty="0" err="1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dîner</a:t>
            </a:r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​</a:t>
            </a:r>
          </a:p>
          <a:p>
            <a:pPr rtl="0" fontAlgn="base"/>
            <a:r>
              <a:rPr lang="en-US" sz="1600" dirty="0">
                <a:solidFill>
                  <a:schemeClr val="bg1"/>
                </a:solidFill>
                <a:latin typeface="SF Pro Medium"/>
                <a:ea typeface="SF Pro Medium" pitchFamily="2" charset="0"/>
                <a:cs typeface="SF Pro Medium" pitchFamily="2" charset="0"/>
              </a:rPr>
              <a:t>On</a:t>
            </a:r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/>
                <a:ea typeface="SF Pro Medium" pitchFamily="2" charset="0"/>
                <a:cs typeface="SF Pro Medium" pitchFamily="2" charset="0"/>
              </a:rPr>
              <a:t> change de tables</a:t>
            </a:r>
          </a:p>
          <a:p>
            <a:pPr rtl="0" fontAlgn="base"/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Fin du </a:t>
            </a:r>
            <a:r>
              <a:rPr lang="en-US" sz="1600" u="none" strike="noStrike" dirty="0" err="1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dîner</a:t>
            </a:r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 pitchFamily="2" charset="0"/>
                <a:ea typeface="SF Pro Medium" pitchFamily="2" charset="0"/>
                <a:cs typeface="SF Pro Medium" pitchFamily="2" charset="0"/>
              </a:rPr>
              <a:t>​</a:t>
            </a:r>
          </a:p>
          <a:p>
            <a:pPr fontAlgn="base"/>
            <a:r>
              <a:rPr lang="en-US" sz="1600" u="none" strike="noStrike" dirty="0">
                <a:solidFill>
                  <a:schemeClr val="bg1"/>
                </a:solidFill>
                <a:effectLst/>
                <a:latin typeface="SF Pro Medium"/>
                <a:ea typeface="SF Pro Medium" pitchFamily="2" charset="0"/>
                <a:cs typeface="SF Pro Medium" pitchFamily="2" charset="0"/>
              </a:rPr>
              <a:t>After musical</a:t>
            </a:r>
            <a:r>
              <a:rPr lang="en-US" sz="1600" dirty="0">
                <a:solidFill>
                  <a:schemeClr val="bg1"/>
                </a:solidFill>
                <a:latin typeface="SF Pro Medium"/>
                <a:ea typeface="SF Pro Medium" pitchFamily="2" charset="0"/>
                <a:cs typeface="SF Pro Medium" pitchFamily="2" charset="0"/>
              </a:rPr>
              <a:t> </a:t>
            </a:r>
            <a:endParaRPr lang="en-US" sz="1600" u="none" strike="noStrike" dirty="0">
              <a:solidFill>
                <a:schemeClr val="bg1"/>
              </a:solidFill>
              <a:effectLst/>
              <a:latin typeface="SF Pro Medium"/>
              <a:ea typeface="SF Pro Medium" pitchFamily="2" charset="0"/>
              <a:cs typeface="SF Pr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03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64641F2-48F6-7B57-9655-53C9804B0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38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D83BB4D-01F5-BAAA-F938-032F106EBAAC}"/>
              </a:ext>
            </a:extLst>
          </p:cNvPr>
          <p:cNvSpPr txBox="1"/>
          <p:nvPr/>
        </p:nvSpPr>
        <p:spPr>
          <a:xfrm>
            <a:off x="684239" y="2570888"/>
            <a:ext cx="424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6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22 quai Gallieni</a:t>
            </a:r>
            <a:br>
              <a:rPr lang="fr-FR" sz="16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</a:br>
            <a:r>
              <a:rPr lang="fr-FR" sz="16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92150 Suresnes</a:t>
            </a:r>
            <a:br>
              <a:rPr lang="fr-FR" sz="16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</a:br>
            <a:r>
              <a:rPr lang="fr-FR" sz="1600" dirty="0" err="1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www.republikgroup.fr</a:t>
            </a:r>
            <a:endParaRPr lang="fr-FR" sz="1600" dirty="0">
              <a:solidFill>
                <a:schemeClr val="bg1">
                  <a:lumMod val="65000"/>
                </a:schemeClr>
              </a:solidFill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pic>
        <p:nvPicPr>
          <p:cNvPr id="5" name="Image 4" descr="Une image contenant Graphique, logo, Police, symbole&#10;&#10;Description générée automatiquement">
            <a:extLst>
              <a:ext uri="{FF2B5EF4-FFF2-40B4-BE49-F238E27FC236}">
                <a16:creationId xmlns:a16="http://schemas.microsoft.com/office/drawing/2014/main" id="{494B92E6-4546-1EDB-AC32-8E742F876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0" t="38962" r="28345" b="36289"/>
          <a:stretch/>
        </p:blipFill>
        <p:spPr>
          <a:xfrm>
            <a:off x="684239" y="1642821"/>
            <a:ext cx="2448000" cy="75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4BB47B-E8FF-5178-BAF1-E86CDDBE6E19}"/>
              </a:ext>
            </a:extLst>
          </p:cNvPr>
          <p:cNvSpPr txBox="1"/>
          <p:nvPr/>
        </p:nvSpPr>
        <p:spPr>
          <a:xfrm>
            <a:off x="684239" y="3990192"/>
            <a:ext cx="3243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Retrouvez toutes </a:t>
            </a:r>
            <a:b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les informations </a:t>
            </a:r>
            <a:b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6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des événements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6EEA67-53CE-936F-5B61-B5B28E83C075}"/>
              </a:ext>
            </a:extLst>
          </p:cNvPr>
          <p:cNvSpPr txBox="1"/>
          <p:nvPr/>
        </p:nvSpPr>
        <p:spPr>
          <a:xfrm>
            <a:off x="684239" y="4730856"/>
            <a:ext cx="4334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600" dirty="0" err="1">
                <a:solidFill>
                  <a:srgbClr val="F61633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www.republikgroup-retail.fr</a:t>
            </a:r>
            <a:endParaRPr lang="fr-FR" sz="1600" dirty="0">
              <a:solidFill>
                <a:srgbClr val="F61633"/>
              </a:solidFill>
              <a:latin typeface="SF Pro Medium" pitchFamily="2" charset="0"/>
              <a:ea typeface="SF Pro Medium" pitchFamily="2" charset="0"/>
              <a:cs typeface="SF Pro Medium" pitchFamily="2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4B3B068-4C16-97E6-0A94-91AE88D52F45}"/>
              </a:ext>
            </a:extLst>
          </p:cNvPr>
          <p:cNvCxnSpPr>
            <a:cxnSpLocks/>
          </p:cNvCxnSpPr>
          <p:nvPr/>
        </p:nvCxnSpPr>
        <p:spPr>
          <a:xfrm>
            <a:off x="3772537" y="1595592"/>
            <a:ext cx="0" cy="36668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BE639E18-2E8B-1E34-3BFA-9D7FD39AE360}"/>
              </a:ext>
            </a:extLst>
          </p:cNvPr>
          <p:cNvSpPr txBox="1"/>
          <p:nvPr/>
        </p:nvSpPr>
        <p:spPr>
          <a:xfrm>
            <a:off x="4156024" y="267913"/>
            <a:ext cx="7340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Vous souhaitez plus d’infos </a:t>
            </a:r>
          </a:p>
          <a:p>
            <a:r>
              <a:rPr lang="fr-FR" sz="28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avant de vous engager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3CD47B-C728-673F-60AB-0D8CAAD04BF0}"/>
              </a:ext>
            </a:extLst>
          </p:cNvPr>
          <p:cNvSpPr txBox="1"/>
          <p:nvPr/>
        </p:nvSpPr>
        <p:spPr>
          <a:xfrm>
            <a:off x="3627178" y="3694463"/>
            <a:ext cx="320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Clotilde CHENEVOY</a:t>
            </a: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Directrice </a:t>
            </a:r>
            <a:r>
              <a:rPr lang="fr-FR" sz="800" spc="150" dirty="0" err="1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Republik</a:t>
            </a: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 </a:t>
            </a:r>
            <a:r>
              <a:rPr lang="fr-FR" sz="800" spc="150" dirty="0" err="1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Retail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endParaRPr lang="fr-FR" sz="800" spc="150" dirty="0">
              <a:solidFill>
                <a:schemeClr val="bg1">
                  <a:lumMod val="65000"/>
                </a:schemeClr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 err="1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c.chenevoy@republikgroup.fr</a:t>
            </a:r>
            <a:endParaRPr lang="fr-FR" sz="800" spc="150" dirty="0">
              <a:solidFill>
                <a:schemeClr val="bg1">
                  <a:lumMod val="65000"/>
                </a:schemeClr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07 50 03 96 57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AA96F97-7C3A-64CF-F828-EB26FBCB7138}"/>
              </a:ext>
            </a:extLst>
          </p:cNvPr>
          <p:cNvSpPr txBox="1"/>
          <p:nvPr/>
        </p:nvSpPr>
        <p:spPr>
          <a:xfrm>
            <a:off x="6671714" y="3694463"/>
            <a:ext cx="320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Delphine IACOVELLI</a:t>
            </a: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Directrice Commerciale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endParaRPr lang="fr-FR" sz="800" spc="150" dirty="0">
              <a:solidFill>
                <a:schemeClr val="bg1">
                  <a:lumMod val="65000"/>
                </a:schemeClr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 err="1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d.iacovelli@republikgroup.fr</a:t>
            </a:r>
            <a:endParaRPr lang="fr-FR" sz="800" spc="150" dirty="0">
              <a:solidFill>
                <a:schemeClr val="bg1">
                  <a:lumMod val="65000"/>
                </a:schemeClr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06 07 23 83 24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9C26507-95C4-4A7D-B7C6-2EDF575A6A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0" b="250"/>
          <a:stretch/>
        </p:blipFill>
        <p:spPr>
          <a:xfrm>
            <a:off x="4702851" y="2590787"/>
            <a:ext cx="1053938" cy="105393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29CF853-6CF3-8AA4-BF28-9AAE89C15A04}"/>
              </a:ext>
            </a:extLst>
          </p:cNvPr>
          <p:cNvSpPr txBox="1"/>
          <p:nvPr/>
        </p:nvSpPr>
        <p:spPr>
          <a:xfrm>
            <a:off x="9371904" y="3683834"/>
            <a:ext cx="320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 err="1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Boun</a:t>
            </a:r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 NAMPHENG</a:t>
            </a: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Responsable Commerciale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endParaRPr lang="fr-FR" sz="800" spc="150" dirty="0">
              <a:solidFill>
                <a:schemeClr val="bg1">
                  <a:lumMod val="65000"/>
                </a:schemeClr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 err="1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b.nampheng@republikgroup.fr</a:t>
            </a:r>
            <a:endParaRPr lang="fr-FR" sz="800" spc="150" dirty="0">
              <a:solidFill>
                <a:schemeClr val="bg1">
                  <a:lumMod val="65000"/>
                </a:schemeClr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06 63 52 57 22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7F6FE5-2E8A-5477-D428-5B6AAC10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99" y="2522416"/>
            <a:ext cx="1044694" cy="102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e image contenant Visage humain, portrait, sourire, personne&#10;&#10;Description générée automatiquement">
            <a:extLst>
              <a:ext uri="{FF2B5EF4-FFF2-40B4-BE49-F238E27FC236}">
                <a16:creationId xmlns:a16="http://schemas.microsoft.com/office/drawing/2014/main" id="{6B6352EB-FF5A-8BAE-9697-F26C4B6E5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07" t="647" r="-848" b="-2525"/>
          <a:stretch/>
        </p:blipFill>
        <p:spPr bwMode="auto">
          <a:xfrm>
            <a:off x="7508555" y="2550991"/>
            <a:ext cx="1298603" cy="11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Une image contenant texte, Graphique, Police, graphisme&#10;&#10;Description générée automatiquement">
            <a:extLst>
              <a:ext uri="{FF2B5EF4-FFF2-40B4-BE49-F238E27FC236}">
                <a16:creationId xmlns:a16="http://schemas.microsoft.com/office/drawing/2014/main" id="{BFA81D73-D8A3-8831-6891-6B856157D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2275" y="6154800"/>
            <a:ext cx="1666875" cy="7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2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06699e-ebc3-47ab-8c18-73eb32876d9d" xsi:nil="true"/>
    <lcf76f155ced4ddcb4097134ff3c332f xmlns="a0da1dcf-71f3-4166-ac17-aaf38563c59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3D3D2D89E6C648A1AF7FEEFB761FCD" ma:contentTypeVersion="21" ma:contentTypeDescription="Crée un document." ma:contentTypeScope="" ma:versionID="8c1316aeb8dfd1d61fe81e37b65ecdb8">
  <xsd:schema xmlns:xsd="http://www.w3.org/2001/XMLSchema" xmlns:xs="http://www.w3.org/2001/XMLSchema" xmlns:p="http://schemas.microsoft.com/office/2006/metadata/properties" xmlns:ns2="a0da1dcf-71f3-4166-ac17-aaf38563c596" xmlns:ns3="bf06699e-ebc3-47ab-8c18-73eb32876d9d" targetNamespace="http://schemas.microsoft.com/office/2006/metadata/properties" ma:root="true" ma:fieldsID="948bba73a1f0ccbb30df8848fe82f6bd" ns2:_="" ns3:_="">
    <xsd:import namespace="a0da1dcf-71f3-4166-ac17-aaf38563c596"/>
    <xsd:import namespace="bf06699e-ebc3-47ab-8c18-73eb32876d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a1dcf-71f3-4166-ac17-aaf38563c5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3987c3f9-7cf8-4bb8-bac4-d02b123926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06699e-ebc3-47ab-8c18-73eb32876d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b57e2ff-f02a-4b3e-bc2a-f6c6828e20bb}" ma:internalName="TaxCatchAll" ma:showField="CatchAllData" ma:web="bf06699e-ebc3-47ab-8c18-73eb32876d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54CEDD-9CBF-4D07-966C-D6FF4CBAA4C4}">
  <ds:schemaRefs>
    <ds:schemaRef ds:uri="http://schemas.microsoft.com/office/2006/metadata/properties"/>
    <ds:schemaRef ds:uri="http://schemas.microsoft.com/office/infopath/2007/PartnerControls"/>
    <ds:schemaRef ds:uri="bf06699e-ebc3-47ab-8c18-73eb32876d9d"/>
    <ds:schemaRef ds:uri="a0da1dcf-71f3-4166-ac17-aaf38563c596"/>
  </ds:schemaRefs>
</ds:datastoreItem>
</file>

<file path=customXml/itemProps2.xml><?xml version="1.0" encoding="utf-8"?>
<ds:datastoreItem xmlns:ds="http://schemas.openxmlformats.org/officeDocument/2006/customXml" ds:itemID="{C1EDE53A-7D37-4929-A75B-8E6E05008C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0A4E40-9070-45EF-9BB0-D6550D4AB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da1dcf-71f3-4166-ac17-aaf38563c596"/>
    <ds:schemaRef ds:uri="bf06699e-ebc3-47ab-8c18-73eb32876d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277</Words>
  <Application>Microsoft Macintosh PowerPoint</Application>
  <PresentationFormat>Grand écran</PresentationFormat>
  <Paragraphs>63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SF Pro Light</vt:lpstr>
      <vt:lpstr>SF Pro Medium</vt:lpstr>
      <vt:lpstr>SF Pro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Caroline Béraud</dc:creator>
  <cp:lastModifiedBy>Mathilde Steulet</cp:lastModifiedBy>
  <cp:revision>27</cp:revision>
  <dcterms:created xsi:type="dcterms:W3CDTF">2023-12-22T16:01:35Z</dcterms:created>
  <dcterms:modified xsi:type="dcterms:W3CDTF">2024-03-15T17:20:03Z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0x010100DF3D3D2D89E6C648A1AF7FEEFB761FCD</vt:lpwstr>
  </property>
  <property fmtid="{D5CDD505-2E9C-101B-9397-08002B2CF9AE}" pid="3" name="MediaServiceImageTags">
    <vt:lpwstr/>
  </property>
</Properties>
</file>